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57224a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8c2e9a5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47974f4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1ed7ae9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99233e0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e208104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7f64d79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b5867d7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9099384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d8bed4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3b3f4fb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b98c615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af4a30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2fd4c06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38a27a7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d868d67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3315f60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e6cb1e1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212636a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53cd59f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ceceda5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6e62bb6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13fcdad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3d84287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af7c7a8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15504d6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4b0af86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bd39106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ed65003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81f04c6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cad9d5e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a36950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3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$20,551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$987,391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$41,470,422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$52,811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$3,168,652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$1,060,753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$45,009,000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$132,924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$3,057,250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$360,756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$19,120,082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$2,084,245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$536,576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$24,271,577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$2,613,591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$62,228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$300 - $600,000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$62,228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($373,717)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$62,453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($321,357)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industrial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$267,033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$63,586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-27.55%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($87,766)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$12,330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$445,100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$12,330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$1,330,402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$388,825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$2,613,591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$87,766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$1,053,195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$1,374,161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$6,870,807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$9,640,710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$1,783,285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$17,564,712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$4,703,454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$134,384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$12,900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$937 - $2,006,500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$134,384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319.93%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($32,001)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41.18%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$63,098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($26,937)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$97,584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290.34%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$626,500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697.58%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$97,584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$63,098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$1,514,364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$787,183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$4,703,454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$26,937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$457,929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$130,487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$640,029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$11,479,891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$499,126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$7,150,000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717.84%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($61,030)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$546,605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772.92%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($62,618)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$780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-99.22%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$546,605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$11,478,711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$547,785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$11,479,891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$751,417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$114,118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$854,417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$1,711,533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$71,314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$71,314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($132,936)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$34,693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-36.83%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($54,924)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($30,000)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-67.20%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($10,500)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$521,018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-18.46%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($30,000)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$34,693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$659,166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$559,154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$1,711,533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$638,935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$1,916,806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$823,856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$734,359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$2,791,662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$88,205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$22,051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$8,200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$65,544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$45,009,000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$375,075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$15,665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$22,051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($8,000)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$22,051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$358,620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$25,616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$25,616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($44,154)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$28,635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($31,571)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238.98%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($2,950)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120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$375,075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($182,493)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$43,635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$358,620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$184,521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$175,000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$175,000 -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444.05%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($32,166)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241.46%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($51,250)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($13,082)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$128,665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10.91%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$84,732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123.59%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($37,895)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($5,000)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$788,260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$78,826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$9,895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$3,500 - $425,000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$78,826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425.51%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($15,000)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$49,037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$276,537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$163,649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$54,550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$5,649 - $145,000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11.68%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($48,844)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($48,229)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-13.04%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$33,718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-74.63%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($132,924)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-20.75%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$987,391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173.70%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($5,000)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$439,600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2020-11-24T14:22:36Z</dcterms:modified>
  <cp:category/>
</cp:coreProperties>
</file>